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1" r:id="rId4"/>
    <p:sldId id="275" r:id="rId5"/>
    <p:sldId id="277" r:id="rId6"/>
    <p:sldId id="273" r:id="rId7"/>
    <p:sldId id="274" r:id="rId8"/>
    <p:sldId id="278" r:id="rId9"/>
    <p:sldId id="276" r:id="rId10"/>
  </p:sldIdLst>
  <p:sldSz cx="9144000" cy="6858000" type="screen4x3"/>
  <p:notesSz cx="92710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153" cy="34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745" y="0"/>
            <a:ext cx="4017153" cy="34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413CD-C930-484C-8119-22FEB888C4EC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6617"/>
            <a:ext cx="4017153" cy="34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745" y="6646617"/>
            <a:ext cx="4017153" cy="34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83E1F-9842-4EE8-BE88-65B48B8D5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17434" cy="3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1422" y="0"/>
            <a:ext cx="4017434" cy="3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23908"/>
            <a:ext cx="7416800" cy="31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46601"/>
            <a:ext cx="4017434" cy="3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1422" y="6646601"/>
            <a:ext cx="4017434" cy="3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B364EA-D5AA-496A-A29F-42A59A7A6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a lot of</a:t>
            </a:r>
            <a:r>
              <a:rPr lang="en-US" baseline="0" dirty="0" smtClean="0"/>
              <a:t> decision points.  One of the first is Internal Corps network (ACE-IT, Security, etc) or a satellite or cable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364EA-D5AA-496A-A29F-42A59A7A67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Everything Network related </a:t>
            </a:r>
            <a:r>
              <a:rPr lang="en-US" baseline="0" dirty="0" smtClean="0"/>
              <a:t>has to be programmed and approved by </a:t>
            </a:r>
            <a:r>
              <a:rPr lang="en-US" baseline="0" dirty="0" smtClean="0"/>
              <a:t>ACE-IT</a:t>
            </a:r>
            <a:endParaRPr lang="en-US" dirty="0" smtClean="0"/>
          </a:p>
          <a:p>
            <a:r>
              <a:rPr lang="en-US" dirty="0" smtClean="0"/>
              <a:t>Lighting and Ballasts had to</a:t>
            </a:r>
            <a:r>
              <a:rPr lang="en-US" baseline="0" dirty="0" smtClean="0"/>
              <a:t> be checked by PSMFC for non – NIT interference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smtClean="0"/>
              <a:t>DVR’s are AVR</a:t>
            </a:r>
            <a:r>
              <a:rPr lang="en-US" baseline="0" dirty="0" smtClean="0"/>
              <a:t> (record in Analog)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364EA-D5AA-496A-A29F-42A59A7A67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cameras &amp;</a:t>
            </a:r>
            <a:r>
              <a:rPr lang="en-US" baseline="0" dirty="0" smtClean="0"/>
              <a:t> t</a:t>
            </a:r>
            <a:r>
              <a:rPr lang="en-US" dirty="0" smtClean="0"/>
              <a:t>esting opens up all kind of possibilities for improving video and overall 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364EA-D5AA-496A-A29F-42A59A7A67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Mounts allow for movement left to right as well as tilt. The light bracket is removable from the mounting bracket with the handle for window maintenance and cleaning.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364EA-D5AA-496A-A29F-42A59A7A67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halogens are mounted one on each side of the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364EA-D5AA-496A-A29F-42A59A7A67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Paint, flooring</a:t>
            </a:r>
            <a:r>
              <a:rPr lang="en-US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364EA-D5AA-496A-A29F-42A59A7A67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49" y="152401"/>
            <a:ext cx="2152651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1" y="152401"/>
            <a:ext cx="6305551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1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1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1"/>
            <a:ext cx="3597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cs typeface="+mn-cs"/>
              </a:rPr>
              <a:t>US Army Corps of Engineers</a:t>
            </a:r>
          </a:p>
          <a:p>
            <a:pPr>
              <a:defRPr/>
            </a:pPr>
            <a:r>
              <a:rPr lang="en-US" b="1">
                <a:cs typeface="+mn-cs"/>
              </a:rPr>
              <a:t>BUILDING STRONG</a:t>
            </a:r>
            <a:r>
              <a:rPr lang="en-US" sz="1400" b="1" baseline="-25000">
                <a:cs typeface="+mn-cs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3316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7" y="5715001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1" y="6416676"/>
            <a:ext cx="2606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>
                <a:cs typeface="+mn-cs"/>
              </a:rPr>
              <a:t>BUILDING STRONG</a:t>
            </a:r>
            <a:r>
              <a:rPr lang="en-US" sz="1400" b="1" baseline="-25000">
                <a:cs typeface="+mn-cs"/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414339" y="6423026"/>
            <a:ext cx="2606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cs typeface="+mn-cs"/>
              </a:rPr>
              <a:t>PORTLAND DISTRICT</a:t>
            </a:r>
            <a:endParaRPr lang="en-US" sz="1400" b="1" baseline="-25000">
              <a:cs typeface="+mn-cs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9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FCE16FB-5192-45BC-81A8-F5855627C0EC}" type="slidenum">
              <a:rPr lang="en-US" sz="1200">
                <a:cs typeface="+mn-cs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-1524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</a:rPr>
              <a:t>Fish Count Improvements Update</a:t>
            </a:r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7200" y="1828801"/>
            <a:ext cx="419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cs typeface="+mn-cs"/>
              </a:rPr>
              <a:t>Operation Division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cs typeface="+mn-cs"/>
              </a:rPr>
              <a:t>Technical </a:t>
            </a:r>
            <a:r>
              <a:rPr lang="en-US" sz="1600" dirty="0">
                <a:cs typeface="+mn-cs"/>
              </a:rPr>
              <a:t>Operations Branch </a:t>
            </a:r>
            <a:endParaRPr lang="en-US" sz="1600" dirty="0" smtClean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cs typeface="+mn-cs"/>
              </a:rPr>
              <a:t>Fisheries Field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Count Improvements Program</a:t>
            </a:r>
            <a:b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4953000"/>
          </a:xfrm>
        </p:spPr>
        <p:txBody>
          <a:bodyPr/>
          <a:lstStyle/>
          <a:p>
            <a:r>
              <a:rPr lang="en-US" sz="2000" dirty="0" smtClean="0"/>
              <a:t>Optimize fish counting - 2008 </a:t>
            </a:r>
            <a:r>
              <a:rPr lang="en-US" sz="2000" dirty="0" err="1" smtClean="0"/>
              <a:t>BiOp</a:t>
            </a:r>
            <a:r>
              <a:rPr lang="en-US" sz="2000" dirty="0" smtClean="0"/>
              <a:t> RPA Measure #’s 50, 51, 52</a:t>
            </a:r>
          </a:p>
          <a:p>
            <a:pPr lvl="1"/>
            <a:r>
              <a:rPr lang="en-US" sz="2000" dirty="0" smtClean="0"/>
              <a:t>Historical to present methods</a:t>
            </a:r>
          </a:p>
          <a:p>
            <a:pPr lvl="1"/>
            <a:r>
              <a:rPr lang="en-US" sz="2000" dirty="0" smtClean="0"/>
              <a:t>Data collection &amp; automated publication - ACE-IT compliance</a:t>
            </a:r>
          </a:p>
          <a:p>
            <a:pPr lvl="1"/>
            <a:r>
              <a:rPr lang="en-US" sz="2000" dirty="0" smtClean="0"/>
              <a:t>Accessibility to agencies &amp; public</a:t>
            </a:r>
          </a:p>
          <a:p>
            <a:pPr lvl="1"/>
            <a:endParaRPr lang="en-US" sz="2000" dirty="0" smtClean="0"/>
          </a:p>
          <a:p>
            <a:r>
              <a:rPr lang="en-US" sz="2000" smtClean="0"/>
              <a:t>Digital </a:t>
            </a:r>
            <a:r>
              <a:rPr lang="en-US" sz="2000" dirty="0" smtClean="0"/>
              <a:t>Video Improvements Sideboards </a:t>
            </a:r>
          </a:p>
          <a:p>
            <a:pPr lvl="1"/>
            <a:r>
              <a:rPr lang="en-US" sz="2000" dirty="0" smtClean="0"/>
              <a:t>At least a 95% rate of Species ID  </a:t>
            </a:r>
          </a:p>
          <a:p>
            <a:pPr lvl="2"/>
            <a:r>
              <a:rPr lang="en-US" dirty="0" smtClean="0"/>
              <a:t>All Water Conditions</a:t>
            </a:r>
          </a:p>
          <a:p>
            <a:pPr lvl="2"/>
            <a:r>
              <a:rPr lang="en-US" dirty="0" smtClean="0"/>
              <a:t>Day &amp; Night</a:t>
            </a:r>
          </a:p>
          <a:p>
            <a:pPr lvl="1"/>
            <a:r>
              <a:rPr lang="en-US" sz="2000" dirty="0" smtClean="0"/>
              <a:t>100% System Reliability  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sz="2000" dirty="0" smtClean="0"/>
              <a:t>Goal: Provide accurate, timely, cost effective  fish</a:t>
            </a:r>
          </a:p>
          <a:p>
            <a:pPr>
              <a:buNone/>
            </a:pPr>
            <a:r>
              <a:rPr lang="en-US" sz="2000" dirty="0" smtClean="0"/>
              <a:t>      counts to region for management purposes</a:t>
            </a:r>
          </a:p>
          <a:p>
            <a:pPr lvl="1"/>
            <a:endParaRPr lang="en-US" sz="16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76800"/>
            <a:ext cx="3200400" cy="175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Count Improvements Program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Station Infrastructure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dirty="0" smtClean="0"/>
              <a:t>Lighting </a:t>
            </a:r>
          </a:p>
          <a:p>
            <a:pPr lvl="1"/>
            <a:r>
              <a:rPr lang="en-US" dirty="0" smtClean="0"/>
              <a:t>750nm IR</a:t>
            </a:r>
          </a:p>
          <a:p>
            <a:pPr lvl="1"/>
            <a:r>
              <a:rPr lang="en-US" dirty="0" smtClean="0"/>
              <a:t>Halogen </a:t>
            </a:r>
          </a:p>
          <a:p>
            <a:r>
              <a:rPr lang="en-US" dirty="0" smtClean="0"/>
              <a:t>Network Switch</a:t>
            </a:r>
          </a:p>
          <a:p>
            <a:pPr lvl="1"/>
            <a:r>
              <a:rPr lang="en-US" dirty="0" smtClean="0"/>
              <a:t>Programmed V-LAN</a:t>
            </a:r>
          </a:p>
          <a:p>
            <a:pPr lvl="1"/>
            <a:r>
              <a:rPr lang="en-US" dirty="0" smtClean="0"/>
              <a:t>Network Camera (Digital) </a:t>
            </a:r>
          </a:p>
          <a:p>
            <a:pPr lvl="1"/>
            <a:r>
              <a:rPr lang="en-US" dirty="0" smtClean="0"/>
              <a:t>Laptop </a:t>
            </a:r>
          </a:p>
          <a:p>
            <a:pPr lvl="2"/>
            <a:r>
              <a:rPr lang="en-US" dirty="0" smtClean="0"/>
              <a:t>Camera utility software (on Laptop)</a:t>
            </a:r>
          </a:p>
          <a:p>
            <a:pPr lvl="1"/>
            <a:r>
              <a:rPr lang="en-US" dirty="0" smtClean="0"/>
              <a:t>NVR </a:t>
            </a:r>
          </a:p>
          <a:p>
            <a:pPr lvl="2"/>
            <a:r>
              <a:rPr lang="en-US" dirty="0" smtClean="0"/>
              <a:t>Removable Storage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2pmerhw\AppData\Local\Microsoft\Windows\Temporary Internet Files\Content.Outlook\A0GHUKYD\IMG_168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45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Network HD Digital &amp; Analog Camera - TDA-N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g2pmerhw\AppData\Local\Microsoft\Windows\Temporary Internet Files\Content.Outlook\A0GHUKYD\IMG956241_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61677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Removable Bracket &amp; 750nm IR 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2pmerhw\AppData\Local\Microsoft\Windows\Temporary Internet Files\Content.Outlook\A0GHUKYD\IMG_169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2pmerhw\AppData\Local\Microsoft\Windows\Temporary Internet Files\Content.Outlook\A0GHUKYD\IMG_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76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Network Switch TDA-N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33480" y="1373862"/>
            <a:ext cx="731950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rmal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u="sng" dirty="0" smtClean="0">
              <a:latin typeface="normal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IR Lighting  		$2,500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Digital Camera		$1,000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Network Video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Recorder	$1,000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Labor			$1,500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Misc. 			$2,000 (brackets, power receptacles, etc.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Reliability		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$2,000 (e.g., APC, Portable Generator)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  <a:sym typeface="Wingdings" pitchFamily="2" charset="2"/>
              </a:rPr>
              <a:t>Total/Station 	ca.  $10,000.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  <a:sym typeface="Wingdings" pitchFamily="2" charset="2"/>
              </a:rPr>
              <a:t>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0"/>
            <a:ext cx="72390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1050" u="sng" dirty="0" smtClean="0">
              <a:latin typeface="normal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Fish Counts Improvements </a:t>
            </a:r>
          </a:p>
          <a:p>
            <a:pPr lvl="0" algn="ctr"/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HD Video Estimated Cost/Station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3286</TotalTime>
  <Words>245</Words>
  <Application>Microsoft Office PowerPoint</Application>
  <PresentationFormat>On-screen Show (4:3)</PresentationFormat>
  <Paragraphs>66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PPT_Master_Slide_Template</vt:lpstr>
      <vt:lpstr>Slide Master</vt:lpstr>
      <vt:lpstr> Fish Count Improvements Update</vt:lpstr>
      <vt:lpstr>Fish Count Improvements Program </vt:lpstr>
      <vt:lpstr>Fish Count Improvements Program Count Station Infrastructure </vt:lpstr>
      <vt:lpstr>Slide 4</vt:lpstr>
      <vt:lpstr>Slide 5</vt:lpstr>
      <vt:lpstr>Slide 6</vt:lpstr>
      <vt:lpstr>Slide 7</vt:lpstr>
      <vt:lpstr>Slide 8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g2pmerhw</cp:lastModifiedBy>
  <cp:revision>286</cp:revision>
  <dcterms:created xsi:type="dcterms:W3CDTF">2009-08-07T22:07:09Z</dcterms:created>
  <dcterms:modified xsi:type="dcterms:W3CDTF">2015-06-10T20:07:02Z</dcterms:modified>
</cp:coreProperties>
</file>